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9" r:id="rId4"/>
    <p:sldId id="281" r:id="rId5"/>
    <p:sldId id="258" r:id="rId6"/>
    <p:sldId id="266" r:id="rId7"/>
    <p:sldId id="270" r:id="rId8"/>
    <p:sldId id="267" r:id="rId9"/>
    <p:sldId id="268" r:id="rId10"/>
    <p:sldId id="269" r:id="rId11"/>
    <p:sldId id="271" r:id="rId12"/>
    <p:sldId id="272" r:id="rId13"/>
    <p:sldId id="274" r:id="rId14"/>
    <p:sldId id="273" r:id="rId15"/>
    <p:sldId id="275" r:id="rId16"/>
    <p:sldId id="276" r:id="rId17"/>
    <p:sldId id="277" r:id="rId18"/>
    <p:sldId id="278" r:id="rId19"/>
    <p:sldId id="280" r:id="rId20"/>
    <p:sldId id="282" r:id="rId21"/>
    <p:sldId id="283" r:id="rId22"/>
    <p:sldId id="284" r:id="rId23"/>
    <p:sldId id="285" r:id="rId24"/>
    <p:sldId id="265" r:id="rId25"/>
  </p:sldIdLst>
  <p:sldSz cx="18288000" cy="10287000"/>
  <p:notesSz cx="6858000" cy="9144000"/>
  <p:embeddedFontLst>
    <p:embeddedFont>
      <p:font typeface="TDTD한강고딕" panose="020B0600000101010101" charset="-127"/>
      <p:regular r:id="rId27"/>
    </p:embeddedFont>
    <p:embeddedFont>
      <p:font typeface="윤고딕" panose="020B0600000101010101" charset="-127"/>
      <p:regular r:id="rId28"/>
    </p:embeddedFont>
    <p:embeddedFont>
      <p:font typeface="Aleo" panose="00000500000000000000" pitchFamily="2" charset="0"/>
      <p:regular r:id="rId29"/>
      <p:bold r:id="rId30"/>
      <p:italic r:id="rId31"/>
      <p:boldItalic r:id="rId32"/>
    </p:embeddedFont>
    <p:embeddedFont>
      <p:font typeface="Anton" pitchFamily="2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1FF"/>
    <a:srgbClr val="EEEEEE"/>
    <a:srgbClr val="FAC090"/>
    <a:srgbClr val="FDEADA"/>
    <a:srgbClr val="FAFAFA"/>
    <a:srgbClr val="BDCAFF"/>
    <a:srgbClr val="A3B5FF"/>
    <a:srgbClr val="A6A6A6"/>
    <a:srgbClr val="F1F1F1"/>
    <a:srgbClr val="1D4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616" autoAdjust="0"/>
  </p:normalViewPr>
  <p:slideViewPr>
    <p:cSldViewPr>
      <p:cViewPr varScale="1">
        <p:scale>
          <a:sx n="69" d="100"/>
          <a:sy n="69" d="100"/>
        </p:scale>
        <p:origin x="8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EACD-5822-41E2-BBAE-A639FDFE52BE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B90CC-3750-4D3C-ACD7-C0C4E7DE4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7869" y="3768281"/>
            <a:ext cx="12112263" cy="3175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9600" dirty="0" err="1">
                <a:solidFill>
                  <a:schemeClr val="bg1"/>
                </a:solidFill>
                <a:ea typeface="맑은 고딕"/>
              </a:rPr>
              <a:t>SonyStore</a:t>
            </a:r>
            <a:r>
              <a:rPr lang="en-US" altLang="ko-KR" sz="96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7200" dirty="0">
                <a:solidFill>
                  <a:schemeClr val="bg1"/>
                </a:solidFill>
                <a:ea typeface="맑은 고딕"/>
              </a:rPr>
              <a:t>클론코딩</a:t>
            </a:r>
            <a:endParaRPr lang="en-US" altLang="ko-KR" sz="7200" dirty="0">
              <a:solidFill>
                <a:schemeClr val="bg1"/>
              </a:solidFill>
              <a:ea typeface="맑은 고딕"/>
            </a:endParaRPr>
          </a:p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8000" dirty="0">
                <a:solidFill>
                  <a:schemeClr val="bg1"/>
                </a:solidFill>
                <a:ea typeface="맑은 고딕"/>
              </a:rPr>
              <a:t>1</a:t>
            </a:r>
            <a:r>
              <a:rPr lang="ko-KR" altLang="en-US" sz="8000" dirty="0">
                <a:solidFill>
                  <a:schemeClr val="bg1"/>
                </a:solidFill>
                <a:ea typeface="맑은 고딕"/>
              </a:rPr>
              <a:t>주차 작업</a:t>
            </a:r>
            <a:endParaRPr lang="en-US" sz="8000" dirty="0">
              <a:solidFill>
                <a:schemeClr val="bg1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3963" y="7824599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ko-KR" altLang="en-US" sz="2077" dirty="0" err="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박재한</a:t>
            </a:r>
            <a:r>
              <a:rPr lang="ko-KR" alt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   박진수    이승현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459547" y="2324100"/>
            <a:ext cx="11368907" cy="827020"/>
          </a:xfrm>
          <a:custGeom>
            <a:avLst/>
            <a:gdLst/>
            <a:ahLst/>
            <a:cxnLst/>
            <a:rect l="l" t="t" r="r" b="b"/>
            <a:pathLst>
              <a:path w="3626584" h="263812">
                <a:moveTo>
                  <a:pt x="68097" y="0"/>
                </a:moveTo>
                <a:lnTo>
                  <a:pt x="3558487" y="0"/>
                </a:lnTo>
                <a:cubicBezTo>
                  <a:pt x="3596096" y="0"/>
                  <a:pt x="3626584" y="30488"/>
                  <a:pt x="3626584" y="68097"/>
                </a:cubicBezTo>
                <a:lnTo>
                  <a:pt x="3626584" y="195715"/>
                </a:lnTo>
                <a:cubicBezTo>
                  <a:pt x="3626584" y="233324"/>
                  <a:pt x="3596096" y="263812"/>
                  <a:pt x="3558487" y="263812"/>
                </a:cubicBezTo>
                <a:lnTo>
                  <a:pt x="68097" y="263812"/>
                </a:lnTo>
                <a:cubicBezTo>
                  <a:pt x="30488" y="263812"/>
                  <a:pt x="0" y="233324"/>
                  <a:pt x="0" y="195715"/>
                </a:cubicBezTo>
                <a:lnTo>
                  <a:pt x="0" y="68097"/>
                </a:lnTo>
                <a:cubicBezTo>
                  <a:pt x="0" y="30488"/>
                  <a:pt x="30488" y="0"/>
                  <a:pt x="680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FFFFFF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WEB3( 3) (</a:t>
            </a:r>
            <a:r>
              <a:rPr lang="en-US" altLang="ko-KR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JAVA,React</a:t>
            </a:r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웹 전자지갑 </a:t>
            </a:r>
            <a:r>
              <a:rPr lang="ko-KR" altLang="en-US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풀스텍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개발자</a:t>
            </a:r>
          </a:p>
        </p:txBody>
      </p: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기획전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pic>
        <p:nvPicPr>
          <p:cNvPr id="4" name="그림 3" descr="스크린샷, 디자인, 직사각형, 도표이(가) 표시된 사진&#10;&#10;자동 생성된 설명">
            <a:extLst>
              <a:ext uri="{FF2B5EF4-FFF2-40B4-BE49-F238E27FC236}">
                <a16:creationId xmlns:a16="http://schemas.microsoft.com/office/drawing/2014/main" id="{FBEC26AB-6FDC-2909-EB78-3DCD2A02A3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66900"/>
            <a:ext cx="5243161" cy="8285287"/>
          </a:xfrm>
          <a:prstGeom prst="rect">
            <a:avLst/>
          </a:prstGeom>
        </p:spPr>
      </p:pic>
      <p:pic>
        <p:nvPicPr>
          <p:cNvPr id="11" name="그림 10" descr="스크린샷, 직사각형, 창문, 디자인이(가) 표시된 사진&#10;&#10;자동 생성된 설명">
            <a:extLst>
              <a:ext uri="{FF2B5EF4-FFF2-40B4-BE49-F238E27FC236}">
                <a16:creationId xmlns:a16="http://schemas.microsoft.com/office/drawing/2014/main" id="{96DCFF0B-0EEF-EDDD-8DB0-DD52A0FA5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27" y="800100"/>
            <a:ext cx="3713176" cy="951114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FE4E2EC-C63E-FF32-1C7B-FF41B27CDDDE}"/>
              </a:ext>
            </a:extLst>
          </p:cNvPr>
          <p:cNvSpPr/>
          <p:nvPr/>
        </p:nvSpPr>
        <p:spPr>
          <a:xfrm>
            <a:off x="4336080" y="1252429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기획전 목록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11581615" y="187981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기획전 상세 페이지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19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스토어 추천 제품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FE4E2EC-C63E-FF32-1C7B-FF41B27CDDDE}"/>
              </a:ext>
            </a:extLst>
          </p:cNvPr>
          <p:cNvSpPr/>
          <p:nvPr/>
        </p:nvSpPr>
        <p:spPr>
          <a:xfrm>
            <a:off x="4810003" y="1383557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교육할인</a:t>
            </a:r>
            <a:r>
              <a:rPr lang="en-US" altLang="ko-KR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선물제안 페이지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10970524" y="195254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추천 제품 페이지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직사각형, 텍스트이(가) 표시된 사진&#10;&#10;자동 생성된 설명">
            <a:extLst>
              <a:ext uri="{FF2B5EF4-FFF2-40B4-BE49-F238E27FC236}">
                <a16:creationId xmlns:a16="http://schemas.microsoft.com/office/drawing/2014/main" id="{A355F020-F056-C5AB-BEB6-16159AC29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291" y="834091"/>
            <a:ext cx="2560267" cy="9258300"/>
          </a:xfrm>
          <a:prstGeom prst="rect">
            <a:avLst/>
          </a:prstGeom>
        </p:spPr>
      </p:pic>
      <p:pic>
        <p:nvPicPr>
          <p:cNvPr id="10" name="그림 9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A6811BCF-6650-0BAC-F523-961253DC49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76924"/>
            <a:ext cx="3600207" cy="81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고객 서비스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FE4E2EC-C63E-FF32-1C7B-FF41B27CDDDE}"/>
              </a:ext>
            </a:extLst>
          </p:cNvPr>
          <p:cNvSpPr/>
          <p:nvPr/>
        </p:nvSpPr>
        <p:spPr>
          <a:xfrm>
            <a:off x="3530802" y="1280240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직영점 안내 페이지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12075424" y="607959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공지사항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, 디자인, 텍스트이(가) 표시된 사진&#10;&#10;자동 생성된 설명">
            <a:extLst>
              <a:ext uri="{FF2B5EF4-FFF2-40B4-BE49-F238E27FC236}">
                <a16:creationId xmlns:a16="http://schemas.microsoft.com/office/drawing/2014/main" id="{F9E5683F-53DF-1FD9-4083-26B0D5CB0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53" y="1252429"/>
            <a:ext cx="6438142" cy="8839033"/>
          </a:xfrm>
          <a:prstGeom prst="rect">
            <a:avLst/>
          </a:prstGeom>
        </p:spPr>
      </p:pic>
      <p:pic>
        <p:nvPicPr>
          <p:cNvPr id="11" name="그림 10" descr="스크린샷, 디자인, 직사각형, 도표이(가) 표시된 사진&#10;&#10;자동 생성된 설명">
            <a:extLst>
              <a:ext uri="{FF2B5EF4-FFF2-40B4-BE49-F238E27FC236}">
                <a16:creationId xmlns:a16="http://schemas.microsoft.com/office/drawing/2014/main" id="{52D0EEBB-29FA-63B0-66EB-F286FB56F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14" y="1866900"/>
            <a:ext cx="6856777" cy="822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고객 서비스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229600" y="265234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공지사항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직사각형이(가) 표시된 사진&#10;&#10;자동 생성된 설명">
            <a:extLst>
              <a:ext uri="{FF2B5EF4-FFF2-40B4-BE49-F238E27FC236}">
                <a16:creationId xmlns:a16="http://schemas.microsoft.com/office/drawing/2014/main" id="{D1D523BE-D66A-F9D5-C1B8-5A5AB262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46" y="1029216"/>
            <a:ext cx="5473708" cy="88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2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039099" y="251277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정보 입력 페이지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직사각형이(가) 표시된 사진&#10;&#10;자동 생성된 설명">
            <a:extLst>
              <a:ext uri="{FF2B5EF4-FFF2-40B4-BE49-F238E27FC236}">
                <a16:creationId xmlns:a16="http://schemas.microsoft.com/office/drawing/2014/main" id="{32A46202-AA90-FEB3-6340-17E5E3775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17" y="936075"/>
            <a:ext cx="8559165" cy="9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6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마이페이지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039099" y="187145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마이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, 텍스트, 디자인, 영수증이(가) 표시된 사진&#10;&#10;자동 생성된 설명">
            <a:extLst>
              <a:ext uri="{FF2B5EF4-FFF2-40B4-BE49-F238E27FC236}">
                <a16:creationId xmlns:a16="http://schemas.microsoft.com/office/drawing/2014/main" id="{992EE5A6-6147-48D5-C313-8F006C8D7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05" y="839666"/>
            <a:ext cx="4052789" cy="9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039099" y="187145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직사각형, 가전용품이(가) 표시된 사진&#10;&#10;자동 생성된 설명">
            <a:extLst>
              <a:ext uri="{FF2B5EF4-FFF2-40B4-BE49-F238E27FC236}">
                <a16:creationId xmlns:a16="http://schemas.microsoft.com/office/drawing/2014/main" id="{20F9EF3B-8066-2950-2504-C855E6E2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06" y="835601"/>
            <a:ext cx="6961787" cy="926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5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주문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5078929" y="425728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배송조회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텍스트이(가) 표시된 사진&#10;&#10;자동 생성된 설명">
            <a:extLst>
              <a:ext uri="{FF2B5EF4-FFF2-40B4-BE49-F238E27FC236}">
                <a16:creationId xmlns:a16="http://schemas.microsoft.com/office/drawing/2014/main" id="{4065DE90-79FF-9F3E-EC54-4C01561D79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755992"/>
            <a:ext cx="4114800" cy="9350454"/>
          </a:xfrm>
          <a:prstGeom prst="rect">
            <a:avLst/>
          </a:prstGeom>
        </p:spPr>
      </p:pic>
      <p:pic>
        <p:nvPicPr>
          <p:cNvPr id="10" name="그림 9" descr="스크린샷, 디자인, 텍스트, 직사각형이(가) 표시된 사진&#10;&#10;자동 생성된 설명">
            <a:extLst>
              <a:ext uri="{FF2B5EF4-FFF2-40B4-BE49-F238E27FC236}">
                <a16:creationId xmlns:a16="http://schemas.microsoft.com/office/drawing/2014/main" id="{A67857B3-D656-CCCB-D022-1B37C8771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58" y="1078686"/>
            <a:ext cx="6072742" cy="907115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2A72C7-B8D5-F4E6-CA14-4B9028E4D782}"/>
              </a:ext>
            </a:extLst>
          </p:cNvPr>
          <p:cNvSpPr/>
          <p:nvPr/>
        </p:nvSpPr>
        <p:spPr>
          <a:xfrm>
            <a:off x="13068300" y="185592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79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통합 안내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620127" y="263988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통합안내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, 디자인, 직사각형이(가) 표시된 사진&#10;&#10;자동 생성된 설명">
            <a:extLst>
              <a:ext uri="{FF2B5EF4-FFF2-40B4-BE49-F238E27FC236}">
                <a16:creationId xmlns:a16="http://schemas.microsoft.com/office/drawing/2014/main" id="{BBFAE5BB-0A14-46A0-1544-20335ED4B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06" y="897975"/>
            <a:ext cx="10287000" cy="89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4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091269" y="3069162"/>
            <a:ext cx="6105461" cy="2364963"/>
            <a:chOff x="6091269" y="2702247"/>
            <a:chExt cx="6105461" cy="2364963"/>
          </a:xfrm>
        </p:grpSpPr>
        <p:sp>
          <p:nvSpPr>
            <p:cNvPr id="2" name="TextBox 2"/>
            <p:cNvSpPr txBox="1"/>
            <p:nvPr/>
          </p:nvSpPr>
          <p:spPr>
            <a:xfrm>
              <a:off x="6091269" y="3756595"/>
              <a:ext cx="6105461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 b="1" dirty="0">
                  <a:latin typeface="윤고딕" panose="020B0600000101010101" charset="-127"/>
                  <a:ea typeface="윤고딕" panose="020B0600000101010101" charset="-127"/>
                </a:rPr>
                <a:t>요구사항 명세서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171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8"/>
          <p:cNvSpPr txBox="1"/>
          <p:nvPr/>
        </p:nvSpPr>
        <p:spPr>
          <a:xfrm>
            <a:off x="8369621" y="1483239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010400" y="2326626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F05F03-CD82-7837-7E8A-0EA2D96DD5D6}"/>
              </a:ext>
            </a:extLst>
          </p:cNvPr>
          <p:cNvGrpSpPr/>
          <p:nvPr/>
        </p:nvGrpSpPr>
        <p:grpSpPr>
          <a:xfrm>
            <a:off x="2514484" y="4339361"/>
            <a:ext cx="13259033" cy="2861539"/>
            <a:chOff x="2505296" y="3958361"/>
            <a:chExt cx="13259033" cy="2861539"/>
          </a:xfrm>
        </p:grpSpPr>
        <p:sp>
          <p:nvSpPr>
            <p:cNvPr id="3" name="Freeform 3"/>
            <p:cNvSpPr/>
            <p:nvPr/>
          </p:nvSpPr>
          <p:spPr>
            <a:xfrm>
              <a:off x="3497197" y="3958361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마인드맵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10598525" y="3958361"/>
              <a:ext cx="5165804" cy="89330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와이어프레임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3497197" y="5926598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요구사항 명세서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2505296" y="3958361"/>
              <a:ext cx="916533" cy="893302"/>
              <a:chOff x="0" y="0"/>
              <a:chExt cx="286166" cy="27891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1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9606624" y="3958361"/>
              <a:ext cx="916533" cy="893302"/>
              <a:chOff x="0" y="0"/>
              <a:chExt cx="286166" cy="27891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2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505296" y="5926598"/>
              <a:ext cx="916533" cy="893302"/>
              <a:chOff x="0" y="0"/>
              <a:chExt cx="286166" cy="2789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3</a:t>
                </a: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9606624" y="5774064"/>
              <a:ext cx="916533" cy="104583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8528670" y="4385962"/>
              <a:ext cx="925247" cy="0"/>
            </a:xfrm>
            <a:prstGeom prst="line">
              <a:avLst/>
            </a:prstGeom>
            <a:ln w="38100" cap="flat">
              <a:solidFill>
                <a:srgbClr val="DBDBD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295400" y="56919"/>
            <a:ext cx="5758538" cy="761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sz="28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304800" y="190667"/>
            <a:ext cx="762000" cy="768183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12" name="그림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1B3EE50-C39A-A21E-82FB-3398B3E42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3" y="1151403"/>
            <a:ext cx="18118667" cy="88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295400" y="56919"/>
            <a:ext cx="5758538" cy="761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sz="28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304800" y="190667"/>
            <a:ext cx="762000" cy="768183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1F4F7DB-D617-A166-998C-A9C6D6D0D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990023"/>
            <a:ext cx="18213941" cy="92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2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295400" y="56919"/>
            <a:ext cx="5758538" cy="761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sz="28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304800" y="190667"/>
            <a:ext cx="762000" cy="768183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3" name="그림 2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6620ADC1-5D2B-37BF-6592-9629C3BFE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391"/>
            <a:ext cx="1831436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93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295400" y="56919"/>
            <a:ext cx="5758538" cy="761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sz="28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304800" y="190667"/>
            <a:ext cx="762000" cy="768183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3" name="그림 2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41CC39B9-13AC-053C-E4D3-D9E330409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33700"/>
            <a:ext cx="18238481" cy="38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21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7" y="4519563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2654550"/>
            <a:chOff x="6619939" y="2702247"/>
            <a:chExt cx="5048122" cy="2654550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 b="1" dirty="0">
                  <a:latin typeface="윤고딕" panose="020B0600000101010101" charset="-127"/>
                  <a:ea typeface="윤고딕" panose="020B0600000101010101" charset="-127"/>
                </a:rPr>
                <a:t>마인드맵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</a:t>
                </a:r>
                <a:r>
                  <a:rPr lang="en-US" sz="2000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1</a:t>
                </a:r>
                <a:endPara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673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마인드맵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pic>
        <p:nvPicPr>
          <p:cNvPr id="4" name="그림 3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EE8F4B13-EE37-938C-6F04-BD40AB30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83602"/>
            <a:ext cx="11201400" cy="87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1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2654550"/>
            <a:chOff x="6619939" y="2702247"/>
            <a:chExt cx="5048122" cy="2654550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 b="1" dirty="0">
                  <a:latin typeface="윤고딕" panose="020B0600000101010101" charset="-127"/>
                  <a:ea typeface="윤고딕" panose="020B0600000101010101" charset="-127"/>
                </a:rPr>
                <a:t>와이어프레임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2</a:t>
                </a: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디자인, 직사각형, 텍스트이(가) 표시된 사진&#10;&#10;자동 생성된 설명">
            <a:extLst>
              <a:ext uri="{FF2B5EF4-FFF2-40B4-BE49-F238E27FC236}">
                <a16:creationId xmlns:a16="http://schemas.microsoft.com/office/drawing/2014/main" id="{B5563C07-E2E8-51FC-1C4D-26962461DE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47700"/>
            <a:ext cx="3201731" cy="9578511"/>
          </a:xfrm>
          <a:prstGeom prst="rect">
            <a:avLst/>
          </a:prstGeom>
        </p:spPr>
      </p:pic>
      <p:pic>
        <p:nvPicPr>
          <p:cNvPr id="5" name="그림 4" descr="스크린샷, 디자인, 직사각형, 텍스트이(가) 표시된 사진&#10;&#10;자동 생성된 설명">
            <a:extLst>
              <a:ext uri="{FF2B5EF4-FFF2-40B4-BE49-F238E27FC236}">
                <a16:creationId xmlns:a16="http://schemas.microsoft.com/office/drawing/2014/main" id="{37D4E4C3-443D-112F-23F6-565E7B6CBD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145" y="647699"/>
            <a:ext cx="3201731" cy="9578512"/>
          </a:xfrm>
          <a:prstGeom prst="rect">
            <a:avLst/>
          </a:prstGeom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637BE91-A63C-272C-8119-47913377DC07}"/>
              </a:ext>
            </a:extLst>
          </p:cNvPr>
          <p:cNvSpPr/>
          <p:nvPr/>
        </p:nvSpPr>
        <p:spPr>
          <a:xfrm>
            <a:off x="5296565" y="85034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</a:t>
            </a:r>
            <a:r>
              <a:rPr lang="ko-KR" altLang="en-US" sz="18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B54FD21-517F-806B-D813-E09ED71859EA}"/>
              </a:ext>
            </a:extLst>
          </p:cNvPr>
          <p:cNvSpPr/>
          <p:nvPr/>
        </p:nvSpPr>
        <p:spPr>
          <a:xfrm>
            <a:off x="10613110" y="85034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Active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69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검색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039099" y="1567694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검색 페이지</a:t>
            </a:r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모달</a:t>
            </a:r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화이트, 도표이(가) 표시된 사진&#10;&#10;자동 생성된 설명">
            <a:extLst>
              <a:ext uri="{FF2B5EF4-FFF2-40B4-BE49-F238E27FC236}">
                <a16:creationId xmlns:a16="http://schemas.microsoft.com/office/drawing/2014/main" id="{1D3D57BD-BF8D-DD7F-022B-F66C37D5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22" y="2357162"/>
            <a:ext cx="12556155" cy="67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709062" y="382377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</a:t>
            </a:r>
            <a:endParaRPr lang="en-US" sz="466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66725" y="375749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pic>
        <p:nvPicPr>
          <p:cNvPr id="4" name="그림 3" descr="스크린샷, 직사각형, 디자인, 텍스트이(가) 표시된 사진&#10;&#10;자동 생성된 설명">
            <a:extLst>
              <a:ext uri="{FF2B5EF4-FFF2-40B4-BE49-F238E27FC236}">
                <a16:creationId xmlns:a16="http://schemas.microsoft.com/office/drawing/2014/main" id="{2480DB05-9F01-48F5-CC46-48713A5B4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01" y="1714500"/>
            <a:ext cx="4447848" cy="8562109"/>
          </a:xfrm>
          <a:prstGeom prst="rect">
            <a:avLst/>
          </a:prstGeom>
        </p:spPr>
      </p:pic>
      <p:pic>
        <p:nvPicPr>
          <p:cNvPr id="11" name="그림 10" descr="스크린샷, 직사각형, 디자인, 사각형이(가) 표시된 사진&#10;&#10;자동 생성된 설명">
            <a:extLst>
              <a:ext uri="{FF2B5EF4-FFF2-40B4-BE49-F238E27FC236}">
                <a16:creationId xmlns:a16="http://schemas.microsoft.com/office/drawing/2014/main" id="{2E1C4037-4B40-EC1C-A061-039C22546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735281"/>
            <a:ext cx="4626865" cy="856211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87B6D15-4681-C4A2-3F42-41D694925A30}"/>
              </a:ext>
            </a:extLst>
          </p:cNvPr>
          <p:cNvSpPr/>
          <p:nvPr/>
        </p:nvSpPr>
        <p:spPr>
          <a:xfrm>
            <a:off x="3911925" y="1100029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</a:t>
            </a:r>
            <a:r>
              <a:rPr lang="ko-KR" altLang="en-US" sz="18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FB1D5C-0D9C-4E26-E6C0-D55D936449D5}"/>
              </a:ext>
            </a:extLst>
          </p:cNvPr>
          <p:cNvSpPr/>
          <p:nvPr/>
        </p:nvSpPr>
        <p:spPr>
          <a:xfrm>
            <a:off x="12181332" y="1100029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Active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1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pic>
        <p:nvPicPr>
          <p:cNvPr id="4" name="그림 3" descr="스크린샷, 디자인, 가전용품이(가) 표시된 사진&#10;&#10;자동 생성된 설명">
            <a:extLst>
              <a:ext uri="{FF2B5EF4-FFF2-40B4-BE49-F238E27FC236}">
                <a16:creationId xmlns:a16="http://schemas.microsoft.com/office/drawing/2014/main" id="{71530343-6A76-E24B-D69E-22794F431D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876300"/>
            <a:ext cx="3121083" cy="92202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E99ECE-EB0C-0953-AC5B-6D838705326A}"/>
              </a:ext>
            </a:extLst>
          </p:cNvPr>
          <p:cNvSpPr/>
          <p:nvPr/>
        </p:nvSpPr>
        <p:spPr>
          <a:xfrm>
            <a:off x="7999441" y="187036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</a:t>
            </a:r>
            <a:r>
              <a:rPr lang="ko-KR" altLang="en-US" sz="18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54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139</Words>
  <Application>Microsoft Office PowerPoint</Application>
  <PresentationFormat>사용자 지정</PresentationFormat>
  <Paragraphs>75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윤고딕</vt:lpstr>
      <vt:lpstr>Aleo</vt:lpstr>
      <vt:lpstr>Calibri</vt:lpstr>
      <vt:lpstr>Arial</vt:lpstr>
      <vt:lpstr>TDTD한강고딕</vt:lpstr>
      <vt:lpstr>Anton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재한 박</cp:lastModifiedBy>
  <cp:revision>53</cp:revision>
  <dcterms:created xsi:type="dcterms:W3CDTF">2006-08-16T00:00:00Z</dcterms:created>
  <dcterms:modified xsi:type="dcterms:W3CDTF">2024-12-11T06:05:04Z</dcterms:modified>
  <dc:identifier>DAGRRh_spmw</dc:identifier>
</cp:coreProperties>
</file>